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60" r:id="rId10"/>
    <p:sldId id="266" r:id="rId11"/>
    <p:sldId id="268" r:id="rId12"/>
    <p:sldId id="271" r:id="rId13"/>
    <p:sldId id="273" r:id="rId14"/>
    <p:sldId id="267" r:id="rId15"/>
    <p:sldId id="258" r:id="rId16"/>
    <p:sldId id="270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2. You may end up finding contradiction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234" y="1366076"/>
            <a:ext cx="10361531" cy="2678363"/>
          </a:xfrm>
        </p:spPr>
        <p:txBody>
          <a:bodyPr>
            <a:normAutofit/>
          </a:bodyPr>
          <a:lstStyle/>
          <a:p>
            <a:pPr algn="l"/>
            <a:r>
              <a:rPr lang="en-NL" sz="6100" dirty="0">
                <a:solidFill>
                  <a:schemeClr val="bg1"/>
                </a:solidFill>
              </a:rPr>
              <a:t>Software 2.0, Abstraction and </a:t>
            </a:r>
            <a:r>
              <a:rPr lang="en-GB" sz="6100" dirty="0">
                <a:solidFill>
                  <a:schemeClr val="bg1"/>
                </a:solidFill>
              </a:rPr>
              <a:t>Gödel’s Incompleteness Theorems</a:t>
            </a:r>
            <a:endParaRPr lang="en-NL" sz="61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223319" y="5128054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Nate</a:t>
            </a:r>
          </a:p>
          <a:p>
            <a:r>
              <a:rPr lang="en-GB" dirty="0">
                <a:solidFill>
                  <a:srgbClr val="FFC000"/>
                </a:solidFill>
              </a:rPr>
              <a:t>n</a:t>
            </a:r>
            <a:r>
              <a:rPr lang="en-NL" dirty="0">
                <a:solidFill>
                  <a:srgbClr val="FFC000"/>
                </a:solidFill>
              </a:rPr>
              <a:t>atitaw.com</a:t>
            </a:r>
          </a:p>
        </p:txBody>
      </p: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840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Meaning?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sup>
                      </m:sSup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blipFill>
                <a:blip r:embed="rId3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26" y="0"/>
            <a:ext cx="2322220" cy="445092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6B0AAD9-7AA2-0247-89C2-B9BA6CC1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4" y="4446081"/>
            <a:ext cx="2318211" cy="2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205</Words>
  <Application>Microsoft Macintosh PowerPoint</Application>
  <PresentationFormat>Widescreen</PresentationFormat>
  <Paragraphs>42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Enter Software 2.0</vt:lpstr>
      <vt:lpstr>What is Software 2.0?</vt:lpstr>
      <vt:lpstr>Modern Artificial Intelligence</vt:lpstr>
      <vt:lpstr>Abstraction</vt:lpstr>
      <vt:lpstr>The Paradigm Shift</vt:lpstr>
      <vt:lpstr>The Incompleteness Theorem</vt:lpstr>
      <vt:lpstr>PowerPoint Presentation</vt:lpstr>
      <vt:lpstr>What is Meaning?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Relation between Software 2.0 and Gödel’s Incompleteness Theorems</dc:title>
  <dc:creator>Nathnael Shenkute</dc:creator>
  <cp:lastModifiedBy>Nathnael Shenkute</cp:lastModifiedBy>
  <cp:revision>7</cp:revision>
  <dcterms:created xsi:type="dcterms:W3CDTF">2020-12-24T13:15:44Z</dcterms:created>
  <dcterms:modified xsi:type="dcterms:W3CDTF">2020-12-24T13:22:54Z</dcterms:modified>
</cp:coreProperties>
</file>